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70ACF-DB7C-C88A-419E-C19F1A486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C900B-EFB8-F99E-5F73-5ED549730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39A3D-60EF-0409-8C8A-8481C782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D3999-62BF-2DC4-B23D-52707332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9D234-89FC-5C7F-74A2-1A27FEFC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5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DEAF-9FC7-97AC-FECB-E36BDF276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C7865-2951-6F0E-D53A-24A622741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2744E-CBE4-A35B-D297-7FC8E01A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74CC4-FFE1-CB75-9A8D-9EC81802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075B0-2C3E-4E3B-C6FE-C0615F7D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2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B9FB5-6CFB-92AD-0901-A8D99F4BB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FAF37-0A2E-8526-2065-41C40ABD7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F5AC-D745-B856-239D-C89CA0D2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BE257-8E18-5229-E7D1-BD9832DD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7D288-B61C-7B80-0116-D0D7209D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4E63-A6DB-FEA4-647D-CC682A27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55BA9-91BA-35E0-F07C-8D113965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AD067-71D5-3562-4E3B-E52C2E9BC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D05D0-7E1D-753E-6253-F5DB5F467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B3CF9-0C09-D2D9-6C2C-B34B586D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7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8B22-7AEF-8AB4-6842-4572346C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8F778-6AD0-7E6A-883F-1753EDD0E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C61A6-F572-1DD6-CF8C-7072B40F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BA75E-187D-E93C-3A82-E12AF94D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D08E-6371-87B4-1FBE-7F57E631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5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6276-79CE-EE82-3BC8-888C9A5A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E812C-E25D-6FEC-AFF9-FCA3EABBD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3B096-F290-91E4-AC57-D1DC1B6E1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B046F-7490-CFEA-50C2-70AAA753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42ACD-CAF7-79D4-80D6-8EC3BD8B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DB82A-8559-A5CF-9DE4-FE60BCB0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0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E9DF6-86D6-367F-ACB5-58FB781A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6D0D4-DC70-CF93-4EE0-E97A64C2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6B48A-9DDF-D5A6-282F-7B8DA918B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6CA9D-541D-68F3-D23A-8E64B21F6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0D21C-6F7B-E2A8-53CA-B7D56204F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280EFF-845E-7F94-6944-59761D80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84D10-FAB8-63B8-9B54-BA4D9E3F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2C8D28-D9F5-2ECA-1BFD-DB864BB0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4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AA373-7C4D-7F0D-8FC1-E08CFF99E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EB505-8432-B29C-0E38-44101455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6AE5E-D7B1-73F1-F7C5-393ADE566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3327E-1F9A-37A5-A16B-F7D39C25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7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07A7F7-0F3B-BE27-B960-1AA6906E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7D430-F595-1F89-E9DF-C6C86085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C8D07-58E9-6720-CBED-F74D329B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FC08-5128-5FD0-98D8-F32C45E1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90FCA-CA33-099F-8EE2-89AA0AE2E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0787C-C49B-ACD1-5C1E-907549A0D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F5588-45CD-DFF9-3A56-1CAA5479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96355-306F-5071-8B46-72F87DEA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8C356-C49A-4F05-562B-334716C9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8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A2646-ECA5-F77F-775F-FCFDA55E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AA1D4-8703-5E91-1D19-B14337906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65489-7C5C-540B-07EB-339239467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EE823-CED6-0677-B334-B6C84616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42B73-9F7C-6DB6-41B6-7F596F51A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757F5-2E22-1FCB-AE77-2427D32A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B11C90-3B9D-7CA6-F75E-A58C7DDF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EC3C-EC72-6798-22B6-95FE48FDC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8FEF6-12E6-B84A-DFCA-3421CFC35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A3592E-FF30-47E0-8899-C5A877DA46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7D55A-BA6B-C3A2-6DAE-9BC47641B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547EF-620B-A2B1-A9CD-B386DF988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938527-C936-4312-8C0A-D74914BBE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9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3EEF0C-A425-DC49-944E-B14C458E8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965"/>
            <a:ext cx="10515600" cy="695579"/>
          </a:xfrm>
        </p:spPr>
        <p:txBody>
          <a:bodyPr>
            <a:normAutofit fontScale="90000"/>
          </a:bodyPr>
          <a:lstStyle/>
          <a:p>
            <a:r>
              <a:rPr lang="en-US" dirty="0"/>
              <a:t>Supply List: </a:t>
            </a:r>
            <a:r>
              <a:rPr lang="en-US" b="1">
                <a:solidFill>
                  <a:srgbClr val="FF0000"/>
                </a:solidFill>
              </a:rPr>
              <a:t>Clear Backpack for All Students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2DE4FC-B0E1-EAF1-D54B-770DD9C21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21040" y="996695"/>
            <a:ext cx="3730752" cy="539496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8th Grade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Composition notebooks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1- 2’ binder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1 - Pack of pencils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Pack of notebook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1- Pk of Highlighters (different colors)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red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– blue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– green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yellow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2- Pencil sharpeners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2- Ream of copy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pk of glue sticks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8C1A75-0038-058C-3161-EA2BA088F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4860" y="923545"/>
            <a:ext cx="3639312" cy="54681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7</a:t>
            </a:r>
            <a:r>
              <a:rPr lang="en-US" sz="2400" b="1" baseline="30000" dirty="0">
                <a:solidFill>
                  <a:srgbClr val="FF0000"/>
                </a:solidFill>
              </a:rPr>
              <a:t>th</a:t>
            </a:r>
            <a:r>
              <a:rPr lang="en-US" sz="2400" b="1" dirty="0">
                <a:solidFill>
                  <a:srgbClr val="FF0000"/>
                </a:solidFill>
              </a:rPr>
              <a:t> Grade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5- Composition notebooks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1- 2’ binder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1 - Pack of pencils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Pack of notebook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1- Pk of Highlighters (different colors)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red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– blue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– green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4- yellow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2- Pencil sharpeners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2- Ream of copy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4 pk of glue sticks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FFB41CB-F451-8E04-88AB-D8B86FAECAE8}"/>
              </a:ext>
            </a:extLst>
          </p:cNvPr>
          <p:cNvSpPr txBox="1">
            <a:spLocks/>
          </p:cNvSpPr>
          <p:nvPr/>
        </p:nvSpPr>
        <p:spPr>
          <a:xfrm>
            <a:off x="320040" y="923544"/>
            <a:ext cx="4187952" cy="5468112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FF0000"/>
                </a:solidFill>
              </a:rPr>
              <a:t>6th Grade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1- Box of Kleenex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 pk of glue sticks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5- Composition notebooks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1- 2’ binder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/>
              <a:t>1-Pk of dividers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1 - Pack of pencils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4- Pack of notebook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1- Pk of Highlighters (different colors)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4- red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 – blue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 – green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4- yellow folders w/prongs and pockets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2- Pencil sharpeners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2- Ream of copy paper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/>
              <a:t>1- Pocket Dictionary</a:t>
            </a:r>
            <a:endParaRPr lang="en-US" sz="210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45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30000">
        <p14:prism isInverted="1"/>
      </p:transition>
    </mc:Choice>
    <mc:Fallback>
      <p:transition spd="slow" advClick="0" advTm="3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Supply List: Clear Backpack for All Students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 M EWINGCARODINE</dc:creator>
  <cp:lastModifiedBy>MARSHA M EWINGCARODINE</cp:lastModifiedBy>
  <cp:revision>1</cp:revision>
  <dcterms:created xsi:type="dcterms:W3CDTF">2025-07-23T19:23:00Z</dcterms:created>
  <dcterms:modified xsi:type="dcterms:W3CDTF">2025-07-23T19:23:26Z</dcterms:modified>
</cp:coreProperties>
</file>